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3"/>
  </p:notesMasterIdLst>
  <p:handoutMasterIdLst>
    <p:handoutMasterId r:id="rId114"/>
  </p:handoutMasterIdLst>
  <p:sldIdLst>
    <p:sldId id="477" r:id="rId6"/>
    <p:sldId id="476" r:id="rId7"/>
    <p:sldId id="486" r:id="rId8"/>
    <p:sldId id="588" r:id="rId9"/>
    <p:sldId id="488" r:id="rId10"/>
    <p:sldId id="489" r:id="rId11"/>
    <p:sldId id="490" r:id="rId12"/>
    <p:sldId id="589" r:id="rId13"/>
    <p:sldId id="590" r:id="rId14"/>
    <p:sldId id="491" r:id="rId15"/>
    <p:sldId id="520"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1" r:id="rId45"/>
    <p:sldId id="522" r:id="rId46"/>
    <p:sldId id="523" r:id="rId47"/>
    <p:sldId id="524" r:id="rId48"/>
    <p:sldId id="525" r:id="rId49"/>
    <p:sldId id="529" r:id="rId50"/>
    <p:sldId id="530" r:id="rId51"/>
    <p:sldId id="531" r:id="rId52"/>
    <p:sldId id="532" r:id="rId53"/>
    <p:sldId id="533" r:id="rId54"/>
    <p:sldId id="535" r:id="rId55"/>
    <p:sldId id="536" r:id="rId56"/>
    <p:sldId id="534" r:id="rId57"/>
    <p:sldId id="537" r:id="rId58"/>
    <p:sldId id="545" r:id="rId59"/>
    <p:sldId id="526" r:id="rId60"/>
    <p:sldId id="539" r:id="rId61"/>
    <p:sldId id="527" r:id="rId62"/>
    <p:sldId id="528" r:id="rId63"/>
    <p:sldId id="538" r:id="rId64"/>
    <p:sldId id="540" r:id="rId65"/>
    <p:sldId id="541" r:id="rId66"/>
    <p:sldId id="542" r:id="rId67"/>
    <p:sldId id="543" r:id="rId68"/>
    <p:sldId id="544" r:id="rId69"/>
    <p:sldId id="546" r:id="rId70"/>
    <p:sldId id="547" r:id="rId71"/>
    <p:sldId id="548" r:id="rId72"/>
    <p:sldId id="549" r:id="rId73"/>
    <p:sldId id="550" r:id="rId74"/>
    <p:sldId id="551" r:id="rId75"/>
    <p:sldId id="552" r:id="rId76"/>
    <p:sldId id="553" r:id="rId77"/>
    <p:sldId id="554" r:id="rId78"/>
    <p:sldId id="556" r:id="rId79"/>
    <p:sldId id="555" r:id="rId80"/>
    <p:sldId id="557" r:id="rId81"/>
    <p:sldId id="559" r:id="rId82"/>
    <p:sldId id="560" r:id="rId83"/>
    <p:sldId id="561" r:id="rId84"/>
    <p:sldId id="562" r:id="rId85"/>
    <p:sldId id="563" r:id="rId86"/>
    <p:sldId id="564" r:id="rId87"/>
    <p:sldId id="565" r:id="rId88"/>
    <p:sldId id="566" r:id="rId89"/>
    <p:sldId id="568" r:id="rId90"/>
    <p:sldId id="567" r:id="rId91"/>
    <p:sldId id="569" r:id="rId92"/>
    <p:sldId id="570" r:id="rId93"/>
    <p:sldId id="571" r:id="rId94"/>
    <p:sldId id="572" r:id="rId95"/>
    <p:sldId id="573" r:id="rId96"/>
    <p:sldId id="574" r:id="rId97"/>
    <p:sldId id="575" r:id="rId98"/>
    <p:sldId id="576" r:id="rId99"/>
    <p:sldId id="577" r:id="rId100"/>
    <p:sldId id="585" r:id="rId101"/>
    <p:sldId id="586" r:id="rId102"/>
    <p:sldId id="587" r:id="rId103"/>
    <p:sldId id="580" r:id="rId104"/>
    <p:sldId id="558" r:id="rId105"/>
    <p:sldId id="578" r:id="rId106"/>
    <p:sldId id="579" r:id="rId107"/>
    <p:sldId id="581" r:id="rId108"/>
    <p:sldId id="582" r:id="rId109"/>
    <p:sldId id="583" r:id="rId110"/>
    <p:sldId id="584" r:id="rId111"/>
    <p:sldId id="487" r:id="rId11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476"/>
            <p14:sldId id="486"/>
            <p14:sldId id="588"/>
            <p14:sldId id="488"/>
            <p14:sldId id="489"/>
            <p14:sldId id="490"/>
            <p14:sldId id="589"/>
            <p14:sldId id="590"/>
            <p14:sldId id="491"/>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5"/>
            <p14:sldId id="586"/>
            <p14:sldId id="58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3" autoAdjust="0"/>
    <p:restoredTop sz="94055" autoAdjust="0"/>
  </p:normalViewPr>
  <p:slideViewPr>
    <p:cSldViewPr snapToGrid="0">
      <p:cViewPr varScale="1">
        <p:scale>
          <a:sx n="73" d="100"/>
          <a:sy n="73" d="100"/>
        </p:scale>
        <p:origin x="318"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11/26/2018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11/26/2018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81681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695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8357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Content Placeholder 2"/>
          <p:cNvSpPr txBox="1">
            <a:spLocks/>
          </p:cNvSpPr>
          <p:nvPr/>
        </p:nvSpPr>
        <p:spPr>
          <a:xfrm>
            <a:off x="283313" y="6440530"/>
            <a:ext cx="10494281" cy="348285"/>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799" dirty="0"/>
              <a:t>www.microsofttrainer.in</a:t>
            </a:r>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53" y="129869"/>
            <a:ext cx="3352800" cy="3352800"/>
          </a:xfrm>
          <a:prstGeom prst="rect">
            <a:avLst/>
          </a:prstGeom>
        </p:spPr>
      </p:pic>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4023324" y="314890"/>
            <a:ext cx="4921539" cy="1200329"/>
          </a:xfrm>
          <a:prstGeom prst="rect">
            <a:avLst/>
          </a:prstGeom>
        </p:spPr>
        <p:txBody>
          <a:bodyPr wrap="none">
            <a:spAutoFit/>
          </a:bodyPr>
          <a:lstStyle/>
          <a:p>
            <a:pPr algn="ctr"/>
            <a:r>
              <a:rPr lang="en-IN" sz="3600" dirty="0">
                <a:latin typeface="arial" panose="020B0604020202020204" pitchFamily="34" charset="0"/>
              </a:rPr>
              <a:t>Learning </a:t>
            </a:r>
            <a:r>
              <a:rPr lang="en-IN" sz="3600" dirty="0" err="1">
                <a:latin typeface="arial" panose="020B0604020202020204" pitchFamily="34" charset="0"/>
              </a:rPr>
              <a:t>ASP.Net</a:t>
            </a:r>
            <a:r>
              <a:rPr lang="en-IN" sz="3600" dirty="0">
                <a:latin typeface="arial" panose="020B0604020202020204" pitchFamily="34" charset="0"/>
              </a:rPr>
              <a:t> Core</a:t>
            </a:r>
          </a:p>
          <a:p>
            <a:pPr algn="ctr"/>
            <a:r>
              <a:rPr lang="en-IN" sz="3600" dirty="0">
                <a:latin typeface="arial" panose="020B0604020202020204" pitchFamily="34" charset="0"/>
              </a:rPr>
              <a:t> with Identity</a:t>
            </a:r>
            <a:endParaRPr lang="en-IN" sz="3600" dirty="0"/>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97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6" cy="6858000"/>
          </a:xfrm>
          <a:prstGeom prst="rect">
            <a:avLst/>
          </a:prstGeom>
        </p:spPr>
      </p:pic>
      <p:pic>
        <p:nvPicPr>
          <p:cNvPr id="3" name="Picture 2"/>
          <p:cNvPicPr>
            <a:picLocks noChangeAspect="1"/>
          </p:cNvPicPr>
          <p:nvPr/>
        </p:nvPicPr>
        <p:blipFill>
          <a:blip r:embed="rId3"/>
          <a:stretch>
            <a:fillRect/>
          </a:stretch>
        </p:blipFill>
        <p:spPr>
          <a:xfrm>
            <a:off x="7454002" y="935314"/>
            <a:ext cx="2485128" cy="873803"/>
          </a:xfrm>
          <a:prstGeom prst="rect">
            <a:avLst/>
          </a:prstGeom>
        </p:spPr>
      </p:pic>
    </p:spTree>
    <p:extLst>
      <p:ext uri="{BB962C8B-B14F-4D97-AF65-F5344CB8AC3E}">
        <p14:creationId xmlns:p14="http://schemas.microsoft.com/office/powerpoint/2010/main" val="13464486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t>
            </a:r>
            <a:r>
              <a:rPr lang="en-US" sz="4799" b="1" dirty="0" err="1">
                <a:solidFill>
                  <a:schemeClr val="bg1"/>
                </a:solidFill>
              </a:rPr>
              <a:t>ASP.Net</a:t>
            </a:r>
            <a:r>
              <a:rPr lang="en-US" sz="4799" b="1" dirty="0">
                <a:solidFill>
                  <a:schemeClr val="bg1"/>
                </a:solidFill>
              </a:rPr>
              <a:t> Core?</a:t>
            </a:r>
          </a:p>
          <a:p>
            <a:pPr algn="ct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1569660"/>
          </a:xfrm>
          <a:prstGeom prst="rect">
            <a:avLst/>
          </a:prstGeom>
        </p:spPr>
        <p:txBody>
          <a:bodyPr wrap="square">
            <a:spAutoFit/>
          </a:bodyPr>
          <a:lstStyle/>
          <a:p>
            <a:pPr algn="ctr"/>
            <a:r>
              <a:rPr lang="en-US" sz="4800" dirty="0">
                <a:solidFill>
                  <a:schemeClr val="bg1"/>
                </a:solidFill>
              </a:rPr>
              <a:t>How it is different from </a:t>
            </a:r>
          </a:p>
          <a:p>
            <a:pPr algn="ctr"/>
            <a:r>
              <a:rPr lang="en-US" sz="4800" dirty="0">
                <a:solidFill>
                  <a:schemeClr val="bg1"/>
                </a:solidFill>
              </a:rPr>
              <a:t>ASP Dot Net Framework?</a:t>
            </a:r>
          </a:p>
        </p:txBody>
      </p:sp>
    </p:spTree>
    <p:extLst>
      <p:ext uri="{BB962C8B-B14F-4D97-AF65-F5344CB8AC3E}">
        <p14:creationId xmlns:p14="http://schemas.microsoft.com/office/powerpoint/2010/main" val="325106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989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t net core">
            <a:extLst>
              <a:ext uri="{FF2B5EF4-FFF2-40B4-BE49-F238E27FC236}">
                <a16:creationId xmlns:a16="http://schemas.microsoft.com/office/drawing/2014/main" id="{53448F6A-2138-4D55-A3CF-2DA688BB7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5" r="12056"/>
          <a:stretch/>
        </p:blipFill>
        <p:spPr bwMode="auto">
          <a:xfrm>
            <a:off x="6284413" y="2399387"/>
            <a:ext cx="5904412" cy="27543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978A7F4-88BB-4CEF-A0C0-8B96ECA98CB9}"/>
              </a:ext>
            </a:extLst>
          </p:cNvPr>
          <p:cNvPicPr>
            <a:picLocks noChangeAspect="1"/>
          </p:cNvPicPr>
          <p:nvPr/>
        </p:nvPicPr>
        <p:blipFill>
          <a:blip r:embed="rId3"/>
          <a:stretch>
            <a:fillRect/>
          </a:stretch>
        </p:blipFill>
        <p:spPr>
          <a:xfrm>
            <a:off x="0" y="2399386"/>
            <a:ext cx="6426926" cy="2754397"/>
          </a:xfrm>
          <a:prstGeom prst="rect">
            <a:avLst/>
          </a:prstGeom>
        </p:spPr>
      </p:pic>
      <p:sp>
        <p:nvSpPr>
          <p:cNvPr id="4" name="Title 1">
            <a:extLst>
              <a:ext uri="{FF2B5EF4-FFF2-40B4-BE49-F238E27FC236}">
                <a16:creationId xmlns:a16="http://schemas.microsoft.com/office/drawing/2014/main" id="{2D6B7231-8FE0-420F-B9C0-B0A749323BB3}"/>
              </a:ext>
            </a:extLst>
          </p:cNvPr>
          <p:cNvSpPr txBox="1">
            <a:spLocks/>
          </p:cNvSpPr>
          <p:nvPr/>
        </p:nvSpPr>
        <p:spPr>
          <a:xfrm>
            <a:off x="633182" y="327466"/>
            <a:ext cx="10922460"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Required Tools and Software</a:t>
            </a:r>
          </a:p>
        </p:txBody>
      </p:sp>
      <p:pic>
        <p:nvPicPr>
          <p:cNvPr id="3" name="Picture 2">
            <a:extLst>
              <a:ext uri="{FF2B5EF4-FFF2-40B4-BE49-F238E27FC236}">
                <a16:creationId xmlns:a16="http://schemas.microsoft.com/office/drawing/2014/main" id="{D502FA2D-2B7E-4FDA-8A2C-A34E801A7015}"/>
              </a:ext>
            </a:extLst>
          </p:cNvPr>
          <p:cNvPicPr>
            <a:picLocks noChangeAspect="1"/>
          </p:cNvPicPr>
          <p:nvPr/>
        </p:nvPicPr>
        <p:blipFill>
          <a:blip r:embed="rId4"/>
          <a:stretch>
            <a:fillRect/>
          </a:stretch>
        </p:blipFill>
        <p:spPr>
          <a:xfrm>
            <a:off x="7125357" y="5195745"/>
            <a:ext cx="4222524" cy="1684265"/>
          </a:xfrm>
          <a:prstGeom prst="rect">
            <a:avLst/>
          </a:prstGeom>
        </p:spPr>
      </p:pic>
      <p:pic>
        <p:nvPicPr>
          <p:cNvPr id="5" name="Picture 4">
            <a:extLst>
              <a:ext uri="{FF2B5EF4-FFF2-40B4-BE49-F238E27FC236}">
                <a16:creationId xmlns:a16="http://schemas.microsoft.com/office/drawing/2014/main" id="{737A8364-C782-45DA-A527-6E640FE3DE9C}"/>
              </a:ext>
            </a:extLst>
          </p:cNvPr>
          <p:cNvPicPr>
            <a:picLocks noChangeAspect="1"/>
          </p:cNvPicPr>
          <p:nvPr/>
        </p:nvPicPr>
        <p:blipFill>
          <a:blip r:embed="rId5"/>
          <a:stretch>
            <a:fillRect/>
          </a:stretch>
        </p:blipFill>
        <p:spPr>
          <a:xfrm>
            <a:off x="457199" y="5263251"/>
            <a:ext cx="1549251" cy="1549251"/>
          </a:xfrm>
          <a:prstGeom prst="rect">
            <a:avLst/>
          </a:prstGeom>
        </p:spPr>
      </p:pic>
      <p:sp>
        <p:nvSpPr>
          <p:cNvPr id="7" name="Title 1">
            <a:extLst>
              <a:ext uri="{FF2B5EF4-FFF2-40B4-BE49-F238E27FC236}">
                <a16:creationId xmlns:a16="http://schemas.microsoft.com/office/drawing/2014/main" id="{9215EDD1-34AA-414F-A0E1-D1BB242013A8}"/>
              </a:ext>
            </a:extLst>
          </p:cNvPr>
          <p:cNvSpPr txBox="1">
            <a:spLocks/>
          </p:cNvSpPr>
          <p:nvPr/>
        </p:nvSpPr>
        <p:spPr>
          <a:xfrm>
            <a:off x="1569354" y="5670174"/>
            <a:ext cx="5262521" cy="11878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dirty="0">
                <a:solidFill>
                  <a:schemeClr val="bg2">
                    <a:lumMod val="25000"/>
                  </a:schemeClr>
                </a:solidFill>
              </a:rPr>
              <a:t>Google Chrome</a:t>
            </a:r>
          </a:p>
        </p:txBody>
      </p:sp>
    </p:spTree>
    <p:extLst>
      <p:ext uri="{BB962C8B-B14F-4D97-AF65-F5344CB8AC3E}">
        <p14:creationId xmlns:p14="http://schemas.microsoft.com/office/powerpoint/2010/main" val="286648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6153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57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0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702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5080</TotalTime>
  <Words>428</Words>
  <Application>Microsoft Office PowerPoint</Application>
  <PresentationFormat>Custom</PresentationFormat>
  <Paragraphs>106</Paragraphs>
  <Slides>107</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107</vt:i4>
      </vt:variant>
    </vt:vector>
  </HeadingPairs>
  <TitlesOfParts>
    <vt:vector size="115" baseType="lpstr">
      <vt:lpstr>Arial</vt:lpstr>
      <vt:lpstr>Arial</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442</cp:revision>
  <dcterms:created xsi:type="dcterms:W3CDTF">2012-02-07T06:07:07Z</dcterms:created>
  <dcterms:modified xsi:type="dcterms:W3CDTF">2018-11-26T07:36:28Z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